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3"/>
  </p:notesMasterIdLst>
  <p:sldIdLst>
    <p:sldId id="257" r:id="rId2"/>
  </p:sldIdLst>
  <p:sldSz cx="10160000" cy="7620000"/>
  <p:notesSz cx="7620000" cy="10160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/>
    <p:restoredTop sz="94640"/>
  </p:normalViewPr>
  <p:slideViewPr>
    <p:cSldViewPr snapToGrid="0" snapToObjects="1">
      <p:cViewPr>
        <p:scale>
          <a:sx n="100" d="100"/>
          <a:sy n="100" d="100"/>
        </p:scale>
        <p:origin x="200" y="-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507582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i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" name="Google Shape;46;i24:notes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66" dirty="0"/>
          </a:p>
        </p:txBody>
      </p:sp>
    </p:spTree>
    <p:extLst>
      <p:ext uri="{BB962C8B-B14F-4D97-AF65-F5344CB8AC3E}">
        <p14:creationId xmlns:p14="http://schemas.microsoft.com/office/powerpoint/2010/main" val="741241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3"/>
          <p:cNvSpPr txBox="1">
            <a:spLocks noGrp="1"/>
          </p:cNvSpPr>
          <p:nvPr>
            <p:ph type="ctrTitle"/>
          </p:nvPr>
        </p:nvSpPr>
        <p:spPr>
          <a:xfrm>
            <a:off x="914400" y="3048000"/>
            <a:ext cx="83312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subTitle" idx="1"/>
          </p:nvPr>
        </p:nvSpPr>
        <p:spPr>
          <a:xfrm>
            <a:off x="1828800" y="4572000"/>
            <a:ext cx="6502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4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550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4267"/>
              <a:buChar char="●"/>
              <a:defRPr sz="4266"/>
            </a:lvl1pPr>
            <a:lvl2pPr lvl="1">
              <a:spcBef>
                <a:spcPts val="0"/>
              </a:spcBef>
              <a:spcAft>
                <a:spcPts val="0"/>
              </a:spcAft>
              <a:buSzPts val="4267"/>
              <a:buChar char="○"/>
              <a:defRPr sz="4266"/>
            </a:lvl2pPr>
            <a:lvl3pPr lvl="2">
              <a:spcBef>
                <a:spcPts val="0"/>
              </a:spcBef>
              <a:spcAft>
                <a:spcPts val="0"/>
              </a:spcAft>
              <a:buSzPts val="4267"/>
              <a:buChar char="■"/>
              <a:defRPr sz="4266"/>
            </a:lvl3pPr>
            <a:lvl4pPr lvl="3">
              <a:spcBef>
                <a:spcPts val="0"/>
              </a:spcBef>
              <a:spcAft>
                <a:spcPts val="0"/>
              </a:spcAft>
              <a:buSzPts val="4267"/>
              <a:buChar char="●"/>
              <a:defRPr sz="4266"/>
            </a:lvl4pPr>
            <a:lvl5pPr lvl="4">
              <a:spcBef>
                <a:spcPts val="0"/>
              </a:spcBef>
              <a:spcAft>
                <a:spcPts val="0"/>
              </a:spcAft>
              <a:buSzPts val="4267"/>
              <a:buChar char="○"/>
              <a:defRPr sz="4266"/>
            </a:lvl5pPr>
            <a:lvl6pPr lvl="5">
              <a:spcBef>
                <a:spcPts val="0"/>
              </a:spcBef>
              <a:spcAft>
                <a:spcPts val="0"/>
              </a:spcAft>
              <a:buSzPts val="4267"/>
              <a:buChar char="■"/>
              <a:defRPr sz="4266"/>
            </a:lvl6pPr>
            <a:lvl7pPr lvl="6">
              <a:spcBef>
                <a:spcPts val="0"/>
              </a:spcBef>
              <a:spcAft>
                <a:spcPts val="0"/>
              </a:spcAft>
              <a:buSzPts val="4267"/>
              <a:buChar char="●"/>
              <a:defRPr sz="4266"/>
            </a:lvl7pPr>
            <a:lvl8pPr lvl="7">
              <a:spcBef>
                <a:spcPts val="0"/>
              </a:spcBef>
              <a:spcAft>
                <a:spcPts val="0"/>
              </a:spcAft>
              <a:buSzPts val="4267"/>
              <a:buChar char="○"/>
              <a:defRPr sz="4266"/>
            </a:lvl8pPr>
            <a:lvl9pPr lvl="8">
              <a:spcBef>
                <a:spcPts val="0"/>
              </a:spcBef>
              <a:spcAft>
                <a:spcPts val="0"/>
              </a:spcAft>
              <a:buSzPts val="4267"/>
              <a:buChar char="■"/>
              <a:defRPr sz="4266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955040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97933">
              <a:spcBef>
                <a:spcPts val="0"/>
              </a:spcBef>
              <a:spcAft>
                <a:spcPts val="0"/>
              </a:spcAft>
              <a:buSzPts val="2667"/>
              <a:buChar char="●"/>
              <a:defRPr sz="2666"/>
            </a:lvl1pPr>
            <a:lvl2pPr marL="914400" lvl="1" indent="-397933">
              <a:spcBef>
                <a:spcPts val="0"/>
              </a:spcBef>
              <a:spcAft>
                <a:spcPts val="0"/>
              </a:spcAft>
              <a:buSzPts val="2667"/>
              <a:buChar char="○"/>
              <a:defRPr sz="2666"/>
            </a:lvl2pPr>
            <a:lvl3pPr marL="1371600" lvl="2" indent="-397933">
              <a:spcBef>
                <a:spcPts val="0"/>
              </a:spcBef>
              <a:spcAft>
                <a:spcPts val="0"/>
              </a:spcAft>
              <a:buSzPts val="2667"/>
              <a:buChar char="■"/>
              <a:defRPr sz="2666"/>
            </a:lvl3pPr>
            <a:lvl4pPr marL="1828800" lvl="3" indent="-397933">
              <a:spcBef>
                <a:spcPts val="0"/>
              </a:spcBef>
              <a:spcAft>
                <a:spcPts val="0"/>
              </a:spcAft>
              <a:buSzPts val="2667"/>
              <a:buChar char="●"/>
              <a:defRPr sz="2666"/>
            </a:lvl4pPr>
            <a:lvl5pPr marL="2286000" lvl="4" indent="-397933">
              <a:spcBef>
                <a:spcPts val="0"/>
              </a:spcBef>
              <a:spcAft>
                <a:spcPts val="0"/>
              </a:spcAft>
              <a:buSzPts val="2667"/>
              <a:buChar char="○"/>
              <a:defRPr sz="2666"/>
            </a:lvl5pPr>
            <a:lvl6pPr marL="2743200" lvl="5" indent="-397933">
              <a:spcBef>
                <a:spcPts val="0"/>
              </a:spcBef>
              <a:spcAft>
                <a:spcPts val="0"/>
              </a:spcAft>
              <a:buSzPts val="2667"/>
              <a:buChar char="■"/>
              <a:defRPr sz="2666"/>
            </a:lvl6pPr>
            <a:lvl7pPr marL="3200400" lvl="6" indent="-397933">
              <a:spcBef>
                <a:spcPts val="0"/>
              </a:spcBef>
              <a:spcAft>
                <a:spcPts val="0"/>
              </a:spcAft>
              <a:buSzPts val="2667"/>
              <a:buChar char="●"/>
              <a:defRPr sz="2666"/>
            </a:lvl7pPr>
            <a:lvl8pPr marL="3657600" lvl="7" indent="-397933">
              <a:spcBef>
                <a:spcPts val="0"/>
              </a:spcBef>
              <a:spcAft>
                <a:spcPts val="0"/>
              </a:spcAft>
              <a:buSzPts val="2667"/>
              <a:buChar char="○"/>
              <a:defRPr sz="2666"/>
            </a:lvl8pPr>
            <a:lvl9pPr marL="4114800" lvl="8" indent="-397933">
              <a:spcBef>
                <a:spcPts val="0"/>
              </a:spcBef>
              <a:spcAft>
                <a:spcPts val="0"/>
              </a:spcAft>
              <a:buSzPts val="2667"/>
              <a:buChar char="■"/>
              <a:defRPr sz="2666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550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4267"/>
              <a:buChar char="●"/>
              <a:defRPr sz="4266"/>
            </a:lvl1pPr>
            <a:lvl2pPr lvl="1">
              <a:spcBef>
                <a:spcPts val="0"/>
              </a:spcBef>
              <a:spcAft>
                <a:spcPts val="0"/>
              </a:spcAft>
              <a:buSzPts val="4267"/>
              <a:buChar char="○"/>
              <a:defRPr sz="4266"/>
            </a:lvl2pPr>
            <a:lvl3pPr lvl="2">
              <a:spcBef>
                <a:spcPts val="0"/>
              </a:spcBef>
              <a:spcAft>
                <a:spcPts val="0"/>
              </a:spcAft>
              <a:buSzPts val="4267"/>
              <a:buChar char="■"/>
              <a:defRPr sz="4266"/>
            </a:lvl3pPr>
            <a:lvl4pPr lvl="3">
              <a:spcBef>
                <a:spcPts val="0"/>
              </a:spcBef>
              <a:spcAft>
                <a:spcPts val="0"/>
              </a:spcAft>
              <a:buSzPts val="4267"/>
              <a:buChar char="●"/>
              <a:defRPr sz="4266"/>
            </a:lvl4pPr>
            <a:lvl5pPr lvl="4">
              <a:spcBef>
                <a:spcPts val="0"/>
              </a:spcBef>
              <a:spcAft>
                <a:spcPts val="0"/>
              </a:spcAft>
              <a:buSzPts val="4267"/>
              <a:buChar char="○"/>
              <a:defRPr sz="4266"/>
            </a:lvl5pPr>
            <a:lvl6pPr lvl="5">
              <a:spcBef>
                <a:spcPts val="0"/>
              </a:spcBef>
              <a:spcAft>
                <a:spcPts val="0"/>
              </a:spcAft>
              <a:buSzPts val="4267"/>
              <a:buChar char="■"/>
              <a:defRPr sz="4266"/>
            </a:lvl6pPr>
            <a:lvl7pPr lvl="6">
              <a:spcBef>
                <a:spcPts val="0"/>
              </a:spcBef>
              <a:spcAft>
                <a:spcPts val="0"/>
              </a:spcAft>
              <a:buSzPts val="4267"/>
              <a:buChar char="●"/>
              <a:defRPr sz="4266"/>
            </a:lvl7pPr>
            <a:lvl8pPr lvl="7">
              <a:spcBef>
                <a:spcPts val="0"/>
              </a:spcBef>
              <a:spcAft>
                <a:spcPts val="0"/>
              </a:spcAft>
              <a:buSzPts val="4267"/>
              <a:buChar char="○"/>
              <a:defRPr sz="4266"/>
            </a:lvl8pPr>
            <a:lvl9pPr lvl="8">
              <a:spcBef>
                <a:spcPts val="0"/>
              </a:spcBef>
              <a:spcAft>
                <a:spcPts val="0"/>
              </a:spcAft>
              <a:buSzPts val="4267"/>
              <a:buChar char="■"/>
              <a:defRPr sz="4266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447040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97933">
              <a:spcBef>
                <a:spcPts val="0"/>
              </a:spcBef>
              <a:spcAft>
                <a:spcPts val="0"/>
              </a:spcAft>
              <a:buSzPts val="2667"/>
              <a:buChar char="●"/>
              <a:defRPr sz="2666"/>
            </a:lvl1pPr>
            <a:lvl2pPr marL="914400" lvl="1" indent="-397933">
              <a:spcBef>
                <a:spcPts val="0"/>
              </a:spcBef>
              <a:spcAft>
                <a:spcPts val="0"/>
              </a:spcAft>
              <a:buSzPts val="2667"/>
              <a:buChar char="○"/>
              <a:defRPr sz="2666"/>
            </a:lvl2pPr>
            <a:lvl3pPr marL="1371600" lvl="2" indent="-397933">
              <a:spcBef>
                <a:spcPts val="0"/>
              </a:spcBef>
              <a:spcAft>
                <a:spcPts val="0"/>
              </a:spcAft>
              <a:buSzPts val="2667"/>
              <a:buChar char="■"/>
              <a:defRPr sz="2666"/>
            </a:lvl3pPr>
            <a:lvl4pPr marL="1828800" lvl="3" indent="-397933">
              <a:spcBef>
                <a:spcPts val="0"/>
              </a:spcBef>
              <a:spcAft>
                <a:spcPts val="0"/>
              </a:spcAft>
              <a:buSzPts val="2667"/>
              <a:buChar char="●"/>
              <a:defRPr sz="2666"/>
            </a:lvl4pPr>
            <a:lvl5pPr marL="2286000" lvl="4" indent="-397933">
              <a:spcBef>
                <a:spcPts val="0"/>
              </a:spcBef>
              <a:spcAft>
                <a:spcPts val="0"/>
              </a:spcAft>
              <a:buSzPts val="2667"/>
              <a:buChar char="○"/>
              <a:defRPr sz="2666"/>
            </a:lvl5pPr>
            <a:lvl6pPr marL="2743200" lvl="5" indent="-397933">
              <a:spcBef>
                <a:spcPts val="0"/>
              </a:spcBef>
              <a:spcAft>
                <a:spcPts val="0"/>
              </a:spcAft>
              <a:buSzPts val="2667"/>
              <a:buChar char="■"/>
              <a:defRPr sz="2666"/>
            </a:lvl6pPr>
            <a:lvl7pPr marL="3200400" lvl="6" indent="-397933">
              <a:spcBef>
                <a:spcPts val="0"/>
              </a:spcBef>
              <a:spcAft>
                <a:spcPts val="0"/>
              </a:spcAft>
              <a:buSzPts val="2667"/>
              <a:buChar char="●"/>
              <a:defRPr sz="2666"/>
            </a:lvl7pPr>
            <a:lvl8pPr marL="3657600" lvl="7" indent="-397933">
              <a:spcBef>
                <a:spcPts val="0"/>
              </a:spcBef>
              <a:spcAft>
                <a:spcPts val="0"/>
              </a:spcAft>
              <a:buSzPts val="2667"/>
              <a:buChar char="○"/>
              <a:defRPr sz="2666"/>
            </a:lvl8pPr>
            <a:lvl9pPr marL="4114800" lvl="8" indent="-397933">
              <a:spcBef>
                <a:spcPts val="0"/>
              </a:spcBef>
              <a:spcAft>
                <a:spcPts val="0"/>
              </a:spcAft>
              <a:buSzPts val="2667"/>
              <a:buChar char="■"/>
              <a:defRPr sz="2666"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body" idx="2"/>
          </p:nvPr>
        </p:nvSpPr>
        <p:spPr>
          <a:xfrm>
            <a:off x="5384800" y="1828800"/>
            <a:ext cx="447040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97933">
              <a:spcBef>
                <a:spcPts val="0"/>
              </a:spcBef>
              <a:spcAft>
                <a:spcPts val="0"/>
              </a:spcAft>
              <a:buSzPts val="2667"/>
              <a:buChar char="●"/>
              <a:defRPr sz="2666"/>
            </a:lvl1pPr>
            <a:lvl2pPr marL="914400" lvl="1" indent="-397933">
              <a:spcBef>
                <a:spcPts val="0"/>
              </a:spcBef>
              <a:spcAft>
                <a:spcPts val="0"/>
              </a:spcAft>
              <a:buSzPts val="2667"/>
              <a:buChar char="○"/>
              <a:defRPr sz="2666"/>
            </a:lvl2pPr>
            <a:lvl3pPr marL="1371600" lvl="2" indent="-397933">
              <a:spcBef>
                <a:spcPts val="0"/>
              </a:spcBef>
              <a:spcAft>
                <a:spcPts val="0"/>
              </a:spcAft>
              <a:buSzPts val="2667"/>
              <a:buChar char="■"/>
              <a:defRPr sz="2666"/>
            </a:lvl3pPr>
            <a:lvl4pPr marL="1828800" lvl="3" indent="-397933">
              <a:spcBef>
                <a:spcPts val="0"/>
              </a:spcBef>
              <a:spcAft>
                <a:spcPts val="0"/>
              </a:spcAft>
              <a:buSzPts val="2667"/>
              <a:buChar char="●"/>
              <a:defRPr sz="2666"/>
            </a:lvl4pPr>
            <a:lvl5pPr marL="2286000" lvl="4" indent="-397933">
              <a:spcBef>
                <a:spcPts val="0"/>
              </a:spcBef>
              <a:spcAft>
                <a:spcPts val="0"/>
              </a:spcAft>
              <a:buSzPts val="2667"/>
              <a:buChar char="○"/>
              <a:defRPr sz="2666"/>
            </a:lvl5pPr>
            <a:lvl6pPr marL="2743200" lvl="5" indent="-397933">
              <a:spcBef>
                <a:spcPts val="0"/>
              </a:spcBef>
              <a:spcAft>
                <a:spcPts val="0"/>
              </a:spcAft>
              <a:buSzPts val="2667"/>
              <a:buChar char="■"/>
              <a:defRPr sz="2666"/>
            </a:lvl6pPr>
            <a:lvl7pPr marL="3200400" lvl="6" indent="-397933">
              <a:spcBef>
                <a:spcPts val="0"/>
              </a:spcBef>
              <a:spcAft>
                <a:spcPts val="0"/>
              </a:spcAft>
              <a:buSzPts val="2667"/>
              <a:buChar char="●"/>
              <a:defRPr sz="2666"/>
            </a:lvl7pPr>
            <a:lvl8pPr marL="3657600" lvl="7" indent="-397933">
              <a:spcBef>
                <a:spcPts val="0"/>
              </a:spcBef>
              <a:spcAft>
                <a:spcPts val="0"/>
              </a:spcAft>
              <a:buSzPts val="2667"/>
              <a:buChar char="○"/>
              <a:defRPr sz="2666"/>
            </a:lvl8pPr>
            <a:lvl9pPr marL="4114800" lvl="8" indent="-397933">
              <a:spcBef>
                <a:spcPts val="0"/>
              </a:spcBef>
              <a:spcAft>
                <a:spcPts val="0"/>
              </a:spcAft>
              <a:buSzPts val="2667"/>
              <a:buChar char="■"/>
              <a:defRPr sz="2666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304800" y="6705600"/>
            <a:ext cx="95504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31800" algn="ctr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1pPr>
            <a:lvl2pPr marL="914400" lvl="1" indent="-431800" algn="ctr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2pPr>
            <a:lvl3pPr marL="1371600" lvl="2" indent="-431800" algn="ctr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3pPr>
            <a:lvl4pPr marL="1828800" lvl="3" indent="-431800" algn="ctr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4pPr>
            <a:lvl5pPr marL="2286000" lvl="4" indent="-431800" algn="ctr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5pPr>
            <a:lvl6pPr marL="2743200" lvl="5" indent="-431800" algn="ctr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6pPr>
            <a:lvl7pPr marL="3200400" lvl="6" indent="-431800" algn="ctr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7pPr>
            <a:lvl8pPr marL="3657600" lvl="7" indent="-431800" algn="ctr"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8pPr>
            <a:lvl9pPr marL="4114800" lvl="8" indent="-431800" algn="ctr"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0" Type="http://schemas.openxmlformats.org/officeDocument/2006/relationships/image" Target="../media/image18.png"/><Relationship Id="rId21" Type="http://schemas.openxmlformats.org/officeDocument/2006/relationships/image" Target="../media/image19.png"/><Relationship Id="rId22" Type="http://schemas.openxmlformats.org/officeDocument/2006/relationships/image" Target="../media/image20.png"/><Relationship Id="rId23" Type="http://schemas.openxmlformats.org/officeDocument/2006/relationships/image" Target="../media/image21.png"/><Relationship Id="rId24" Type="http://schemas.openxmlformats.org/officeDocument/2006/relationships/image" Target="../media/image22.png"/><Relationship Id="rId25" Type="http://schemas.openxmlformats.org/officeDocument/2006/relationships/image" Target="../media/image23.png"/><Relationship Id="rId26" Type="http://schemas.openxmlformats.org/officeDocument/2006/relationships/image" Target="../media/image24.png"/><Relationship Id="rId27" Type="http://schemas.openxmlformats.org/officeDocument/2006/relationships/image" Target="../media/image25.png"/><Relationship Id="rId28" Type="http://schemas.openxmlformats.org/officeDocument/2006/relationships/image" Target="../media/image26.pn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30" Type="http://schemas.openxmlformats.org/officeDocument/2006/relationships/image" Target="../media/image28.png"/><Relationship Id="rId31" Type="http://schemas.openxmlformats.org/officeDocument/2006/relationships/image" Target="../media/image29.png"/><Relationship Id="rId32" Type="http://schemas.openxmlformats.org/officeDocument/2006/relationships/image" Target="../media/image30.png"/><Relationship Id="rId9" Type="http://schemas.openxmlformats.org/officeDocument/2006/relationships/image" Target="../media/image7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33" Type="http://schemas.openxmlformats.org/officeDocument/2006/relationships/image" Target="../media/image31.png"/><Relationship Id="rId34" Type="http://schemas.openxmlformats.org/officeDocument/2006/relationships/image" Target="../media/image32.png"/><Relationship Id="rId35" Type="http://schemas.openxmlformats.org/officeDocument/2006/relationships/image" Target="../media/image33.png"/><Relationship Id="rId36" Type="http://schemas.openxmlformats.org/officeDocument/2006/relationships/image" Target="../media/image34.png"/><Relationship Id="rId10" Type="http://schemas.openxmlformats.org/officeDocument/2006/relationships/image" Target="../media/image8.png"/><Relationship Id="rId11" Type="http://schemas.openxmlformats.org/officeDocument/2006/relationships/image" Target="../media/image9.png"/><Relationship Id="rId12" Type="http://schemas.openxmlformats.org/officeDocument/2006/relationships/image" Target="../media/image10.png"/><Relationship Id="rId13" Type="http://schemas.openxmlformats.org/officeDocument/2006/relationships/image" Target="../media/image11.png"/><Relationship Id="rId14" Type="http://schemas.openxmlformats.org/officeDocument/2006/relationships/image" Target="../media/image12.png"/><Relationship Id="rId15" Type="http://schemas.openxmlformats.org/officeDocument/2006/relationships/image" Target="../media/image13.png"/><Relationship Id="rId16" Type="http://schemas.openxmlformats.org/officeDocument/2006/relationships/image" Target="../media/image14.png"/><Relationship Id="rId17" Type="http://schemas.openxmlformats.org/officeDocument/2006/relationships/image" Target="../media/image15.png"/><Relationship Id="rId18" Type="http://schemas.openxmlformats.org/officeDocument/2006/relationships/image" Target="../media/image16.png"/><Relationship Id="rId19" Type="http://schemas.openxmlformats.org/officeDocument/2006/relationships/image" Target="../media/image17.png"/><Relationship Id="rId37" Type="http://schemas.openxmlformats.org/officeDocument/2006/relationships/image" Target="../media/image35.png"/><Relationship Id="rId38" Type="http://schemas.openxmlformats.org/officeDocument/2006/relationships/image" Target="../media/image36.png"/><Relationship Id="rId39" Type="http://schemas.openxmlformats.org/officeDocument/2006/relationships/image" Target="../media/image37.png"/><Relationship Id="rId40" Type="http://schemas.openxmlformats.org/officeDocument/2006/relationships/image" Target="../media/image38.png"/><Relationship Id="rId41" Type="http://schemas.openxmlformats.org/officeDocument/2006/relationships/image" Target="../media/image39.png"/><Relationship Id="rId42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25400" y="526300"/>
            <a:ext cx="188723" cy="219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78750" y="2698750"/>
            <a:ext cx="190500" cy="205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p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99400" y="3556000"/>
            <a:ext cx="21150" cy="30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p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154075" y="2539975"/>
            <a:ext cx="21150" cy="404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508750" y="1439325"/>
            <a:ext cx="21150" cy="5154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529400" y="4402650"/>
            <a:ext cx="21150" cy="2190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206750" y="4561400"/>
            <a:ext cx="2476500" cy="2645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8"/>
          <p:cNvSpPr txBox="1"/>
          <p:nvPr/>
        </p:nvSpPr>
        <p:spPr>
          <a:xfrm>
            <a:off x="7969250" y="6401150"/>
            <a:ext cx="2064075" cy="21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203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>
                <a:solidFill>
                  <a:srgbClr val="FF33CC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ゲーム音楽への愛好度合い</a:t>
            </a:r>
            <a:endParaRPr sz="1050" dirty="0">
              <a:solidFill>
                <a:srgbClr val="FF33CC"/>
              </a:solidFill>
              <a:latin typeface="Meiryo" charset="-128"/>
              <a:ea typeface="Meiryo" charset="-128"/>
              <a:cs typeface="Meiryo" charset="-128"/>
              <a:sym typeface="Arial"/>
            </a:endParaRPr>
          </a:p>
        </p:txBody>
      </p:sp>
      <p:pic>
        <p:nvPicPr>
          <p:cNvPr id="57" name="Google Shape;57;p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62000" y="6646325"/>
            <a:ext cx="8974650" cy="84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8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804325" y="423325"/>
            <a:ext cx="84650" cy="6434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8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492750" y="2360075"/>
            <a:ext cx="3566575" cy="264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8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138075" y="3630075"/>
            <a:ext cx="3651250" cy="264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8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2360075" y="5069400"/>
            <a:ext cx="3746500" cy="264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8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1682750" y="5492750"/>
            <a:ext cx="3132650" cy="264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8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1344075" y="5916075"/>
            <a:ext cx="1581150" cy="266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8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4646075" y="3206725"/>
            <a:ext cx="2434150" cy="264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8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7101400" y="1100650"/>
            <a:ext cx="2307150" cy="264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8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1005400" y="6339400"/>
            <a:ext cx="1068900" cy="264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3661825" y="4053400"/>
            <a:ext cx="2868075" cy="264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5207000" y="2783400"/>
            <a:ext cx="3608900" cy="264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8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630575" y="582075"/>
            <a:ext cx="1778000" cy="40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8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6000750" y="1936725"/>
            <a:ext cx="2857500" cy="264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8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6424075" y="1513400"/>
            <a:ext cx="1936750" cy="2645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oup 1"/>
          <p:cNvGrpSpPr/>
          <p:nvPr/>
        </p:nvGrpSpPr>
        <p:grpSpPr>
          <a:xfrm>
            <a:off x="1021974" y="611000"/>
            <a:ext cx="8524178" cy="5969325"/>
            <a:chOff x="1123575" y="649100"/>
            <a:chExt cx="8021251" cy="5969325"/>
          </a:xfrm>
        </p:grpSpPr>
        <p:sp>
          <p:nvSpPr>
            <p:cNvPr id="55" name="Google Shape;55;p8"/>
            <p:cNvSpPr txBox="1"/>
            <p:nvPr/>
          </p:nvSpPr>
          <p:spPr>
            <a:xfrm>
              <a:off x="3253222" y="4628425"/>
              <a:ext cx="2312800" cy="21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l" rtl="0">
                <a:lnSpc>
                  <a:spcPct val="12031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>
                  <a:solidFill>
                    <a:srgbClr val="000000"/>
                  </a:solidFill>
                  <a:latin typeface="Meiryo" charset="-128"/>
                  <a:ea typeface="Meiryo" charset="-128"/>
                  <a:cs typeface="Meiryo" charset="-128"/>
                  <a:sym typeface="Arial"/>
                </a:rPr>
                <a:t>ゲーム音楽を独立して鑑賞できるものと認識する</a:t>
              </a:r>
              <a:endParaRPr sz="800" dirty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  <a:sym typeface="Arial"/>
              </a:endParaRPr>
            </a:p>
          </p:txBody>
        </p:sp>
        <p:sp>
          <p:nvSpPr>
            <p:cNvPr id="60" name="Google Shape;60;p8"/>
            <p:cNvSpPr txBox="1"/>
            <p:nvPr/>
          </p:nvSpPr>
          <p:spPr>
            <a:xfrm>
              <a:off x="5359955" y="2427100"/>
              <a:ext cx="3402875" cy="21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l" rtl="0">
                <a:lnSpc>
                  <a:spcPct val="12031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>
                  <a:solidFill>
                    <a:srgbClr val="000000"/>
                  </a:solidFill>
                  <a:latin typeface="Meiryo" charset="-128"/>
                  <a:ea typeface="Meiryo" charset="-128"/>
                  <a:cs typeface="Meiryo" charset="-128"/>
                  <a:sym typeface="Arial"/>
                </a:rPr>
                <a:t>「ゲーム音楽」を、一個の趣味・嗜好の対象と捉え、情報収集を強化する</a:t>
              </a:r>
              <a:endParaRPr sz="800" dirty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  <a:sym typeface="Arial"/>
              </a:endParaRPr>
            </a:p>
          </p:txBody>
        </p:sp>
        <p:sp>
          <p:nvSpPr>
            <p:cNvPr id="62" name="Google Shape;62;p8"/>
            <p:cNvSpPr txBox="1"/>
            <p:nvPr/>
          </p:nvSpPr>
          <p:spPr>
            <a:xfrm>
              <a:off x="4100891" y="3697100"/>
              <a:ext cx="3494600" cy="21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l" rtl="0">
                <a:lnSpc>
                  <a:spcPct val="12031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>
                  <a:solidFill>
                    <a:srgbClr val="000000"/>
                  </a:solidFill>
                  <a:latin typeface="Meiryo" charset="-128"/>
                  <a:ea typeface="Meiryo" charset="-128"/>
                  <a:cs typeface="Meiryo" charset="-128"/>
                  <a:sym typeface="Arial"/>
                </a:rPr>
                <a:t>多様なジャンルのゲームをプレイするなどで、ゲーム音楽の多様性に気づく</a:t>
              </a:r>
              <a:endParaRPr sz="800" dirty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  <a:sym typeface="Arial"/>
              </a:endParaRPr>
            </a:p>
          </p:txBody>
        </p:sp>
        <p:sp>
          <p:nvSpPr>
            <p:cNvPr id="64" name="Google Shape;64;p8"/>
            <p:cNvSpPr txBox="1"/>
            <p:nvPr/>
          </p:nvSpPr>
          <p:spPr>
            <a:xfrm>
              <a:off x="2406545" y="5136425"/>
              <a:ext cx="3584575" cy="21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l" rtl="0">
                <a:lnSpc>
                  <a:spcPct val="12031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>
                  <a:solidFill>
                    <a:srgbClr val="000000"/>
                  </a:solidFill>
                  <a:latin typeface="Meiryo" charset="-128"/>
                  <a:ea typeface="Meiryo" charset="-128"/>
                  <a:cs typeface="Meiryo" charset="-128"/>
                  <a:sym typeface="Arial"/>
                </a:rPr>
                <a:t>ゲームをプレイしながら、ゲーム中に流れる音楽に聞き入ってしまうようになる</a:t>
              </a:r>
              <a:endParaRPr sz="800" dirty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  <a:sym typeface="Arial"/>
              </a:endParaRPr>
            </a:p>
          </p:txBody>
        </p:sp>
        <p:sp>
          <p:nvSpPr>
            <p:cNvPr id="66" name="Google Shape;66;p8"/>
            <p:cNvSpPr txBox="1"/>
            <p:nvPr/>
          </p:nvSpPr>
          <p:spPr>
            <a:xfrm>
              <a:off x="1800925" y="5559775"/>
              <a:ext cx="2972500" cy="21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l" rtl="0">
                <a:lnSpc>
                  <a:spcPct val="12031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>
                  <a:solidFill>
                    <a:srgbClr val="000000"/>
                  </a:solidFill>
                  <a:latin typeface="Meiryo" charset="-128"/>
                  <a:ea typeface="Meiryo" charset="-128"/>
                  <a:cs typeface="Meiryo" charset="-128"/>
                  <a:sym typeface="Arial"/>
                </a:rPr>
                <a:t>ゲームをプレイしながら、ゲーム中に流れる音楽を意識的に聴く</a:t>
              </a:r>
              <a:endParaRPr sz="800" dirty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  <a:sym typeface="Arial"/>
              </a:endParaRPr>
            </a:p>
          </p:txBody>
        </p:sp>
        <p:sp>
          <p:nvSpPr>
            <p:cNvPr id="68" name="Google Shape;68;p8"/>
            <p:cNvSpPr txBox="1"/>
            <p:nvPr/>
          </p:nvSpPr>
          <p:spPr>
            <a:xfrm>
              <a:off x="1464026" y="5983099"/>
              <a:ext cx="1396707" cy="2303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l" rtl="0">
                <a:lnSpc>
                  <a:spcPct val="12031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 smtClean="0">
                  <a:solidFill>
                    <a:srgbClr val="000000"/>
                  </a:solidFill>
                  <a:latin typeface="Meiryo" charset="-128"/>
                  <a:ea typeface="Meiryo" charset="-128"/>
                  <a:cs typeface="Meiryo" charset="-128"/>
                  <a:sym typeface="Arial"/>
                </a:rPr>
                <a:t>ゲーム</a:t>
              </a:r>
              <a:r>
                <a:rPr lang="ja-JP" altLang="en-US" sz="800" dirty="0" smtClean="0">
                  <a:solidFill>
                    <a:srgbClr val="000000"/>
                  </a:solidFill>
                  <a:latin typeface="Meiryo" charset="-128"/>
                  <a:ea typeface="Meiryo" charset="-128"/>
                  <a:cs typeface="Meiryo" charset="-128"/>
                  <a:sym typeface="Arial"/>
                </a:rPr>
                <a:t>中の音楽</a:t>
              </a:r>
              <a:r>
                <a:rPr lang="ja-JP" altLang="en-US" sz="800" dirty="0" smtClean="0">
                  <a:latin typeface="Meiryo" charset="-128"/>
                  <a:ea typeface="Meiryo" charset="-128"/>
                  <a:cs typeface="Meiryo" charset="-128"/>
                </a:rPr>
                <a:t>へ意識が向く</a:t>
              </a:r>
              <a:endParaRPr sz="800" dirty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  <a:sym typeface="Arial"/>
              </a:endParaRPr>
            </a:p>
          </p:txBody>
        </p:sp>
        <p:sp>
          <p:nvSpPr>
            <p:cNvPr id="70" name="Google Shape;70;p8"/>
            <p:cNvSpPr txBox="1"/>
            <p:nvPr/>
          </p:nvSpPr>
          <p:spPr>
            <a:xfrm>
              <a:off x="4573038" y="3273775"/>
              <a:ext cx="2272225" cy="21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l" rtl="0">
                <a:lnSpc>
                  <a:spcPct val="12031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>
                  <a:solidFill>
                    <a:srgbClr val="000000"/>
                  </a:solidFill>
                  <a:latin typeface="Meiryo" charset="-128"/>
                  <a:ea typeface="Meiryo" charset="-128"/>
                  <a:cs typeface="Meiryo" charset="-128"/>
                  <a:sym typeface="Arial"/>
                </a:rPr>
                <a:t>「ゲーム音楽」のコンポーザーへの関心が高まる</a:t>
              </a:r>
              <a:endParaRPr sz="800" dirty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  <a:sym typeface="Arial"/>
              </a:endParaRPr>
            </a:p>
          </p:txBody>
        </p:sp>
        <p:sp>
          <p:nvSpPr>
            <p:cNvPr id="72" name="Google Shape;72;p8"/>
            <p:cNvSpPr txBox="1"/>
            <p:nvPr/>
          </p:nvSpPr>
          <p:spPr>
            <a:xfrm>
              <a:off x="6850877" y="1162400"/>
              <a:ext cx="2293949" cy="1936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l" rtl="0">
                <a:lnSpc>
                  <a:spcPct val="12031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>
                  <a:solidFill>
                    <a:srgbClr val="000000"/>
                  </a:solidFill>
                  <a:latin typeface="Meiryo" charset="-128"/>
                  <a:ea typeface="Meiryo" charset="-128"/>
                  <a:cs typeface="Meiryo" charset="-128"/>
                  <a:sym typeface="Arial"/>
                </a:rPr>
                <a:t>この「ゲーム音楽」の良さ・楽しさを共有したい</a:t>
              </a:r>
              <a:endParaRPr sz="800" dirty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  <a:sym typeface="Arial"/>
              </a:endParaRPr>
            </a:p>
          </p:txBody>
        </p:sp>
        <p:sp>
          <p:nvSpPr>
            <p:cNvPr id="74" name="Google Shape;74;p8"/>
            <p:cNvSpPr txBox="1"/>
            <p:nvPr/>
          </p:nvSpPr>
          <p:spPr>
            <a:xfrm>
              <a:off x="1123575" y="6406425"/>
              <a:ext cx="910500" cy="21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l" rtl="0">
                <a:lnSpc>
                  <a:spcPct val="12031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>
                  <a:solidFill>
                    <a:srgbClr val="000000"/>
                  </a:solidFill>
                  <a:latin typeface="Meiryo" charset="-128"/>
                  <a:ea typeface="Meiryo" charset="-128"/>
                  <a:cs typeface="Meiryo" charset="-128"/>
                  <a:sym typeface="Arial"/>
                </a:rPr>
                <a:t>ゲームを購入する</a:t>
              </a:r>
              <a:endParaRPr sz="800" dirty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  <a:sym typeface="Arial"/>
              </a:endParaRPr>
            </a:p>
          </p:txBody>
        </p:sp>
        <p:sp>
          <p:nvSpPr>
            <p:cNvPr id="76" name="Google Shape;76;p8"/>
            <p:cNvSpPr txBox="1"/>
            <p:nvPr/>
          </p:nvSpPr>
          <p:spPr>
            <a:xfrm>
              <a:off x="3624641" y="4120425"/>
              <a:ext cx="2707900" cy="21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l" rtl="0">
                <a:lnSpc>
                  <a:spcPct val="12031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>
                  <a:solidFill>
                    <a:srgbClr val="000000"/>
                  </a:solidFill>
                  <a:latin typeface="Meiryo" charset="-128"/>
                  <a:ea typeface="Meiryo" charset="-128"/>
                  <a:cs typeface="Meiryo" charset="-128"/>
                  <a:sym typeface="Arial"/>
                </a:rPr>
                <a:t>ゲーム中の音楽を収録しているサウンドトラックを購入する</a:t>
              </a:r>
              <a:endParaRPr sz="800" dirty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  <a:sym typeface="Arial"/>
              </a:endParaRPr>
            </a:p>
          </p:txBody>
        </p:sp>
        <p:sp>
          <p:nvSpPr>
            <p:cNvPr id="78" name="Google Shape;78;p8"/>
            <p:cNvSpPr txBox="1"/>
            <p:nvPr/>
          </p:nvSpPr>
          <p:spPr>
            <a:xfrm>
              <a:off x="5068911" y="2850425"/>
              <a:ext cx="3454025" cy="21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l" rtl="0">
                <a:lnSpc>
                  <a:spcPct val="12031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>
                  <a:solidFill>
                    <a:srgbClr val="000000"/>
                  </a:solidFill>
                  <a:latin typeface="Meiryo" charset="-128"/>
                  <a:ea typeface="Meiryo" charset="-128"/>
                  <a:cs typeface="Meiryo" charset="-128"/>
                  <a:sym typeface="Arial"/>
                </a:rPr>
                <a:t>アレンジ／イメージアルバムなど、企画性や作家性が強い商品を購入する</a:t>
              </a:r>
              <a:endParaRPr sz="800" dirty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  <a:sym typeface="Arial"/>
              </a:endParaRPr>
            </a:p>
          </p:txBody>
        </p:sp>
        <p:sp>
          <p:nvSpPr>
            <p:cNvPr id="80" name="Google Shape;80;p8"/>
            <p:cNvSpPr txBox="1"/>
            <p:nvPr/>
          </p:nvSpPr>
          <p:spPr>
            <a:xfrm>
              <a:off x="7350847" y="649100"/>
              <a:ext cx="1621350" cy="3478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l" rtl="0">
                <a:lnSpc>
                  <a:spcPct val="12031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 err="1">
                  <a:solidFill>
                    <a:srgbClr val="000000"/>
                  </a:solidFill>
                  <a:latin typeface="Meiryo" charset="-128"/>
                  <a:ea typeface="Meiryo" charset="-128"/>
                  <a:cs typeface="Meiryo" charset="-128"/>
                  <a:sym typeface="Arial"/>
                </a:rPr>
                <a:t>Webサイトやブログなどを始める</a:t>
              </a:r>
              <a:r>
                <a:rPr lang="en-US" sz="800" dirty="0">
                  <a:solidFill>
                    <a:srgbClr val="000000"/>
                  </a:solidFill>
                  <a:latin typeface="Meiryo" charset="-128"/>
                  <a:ea typeface="Meiryo" charset="-128"/>
                  <a:cs typeface="Meiryo" charset="-128"/>
                  <a:sym typeface="Arial"/>
                </a:rPr>
                <a:t>／</a:t>
              </a:r>
              <a:endParaRPr sz="800" dirty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  <a:sym typeface="Arial"/>
              </a:endParaRPr>
            </a:p>
            <a:p>
              <a:pPr marL="0" marR="0" lvl="0" indent="0" algn="l" rtl="0">
                <a:lnSpc>
                  <a:spcPct val="12031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>
                  <a:solidFill>
                    <a:srgbClr val="000000"/>
                  </a:solidFill>
                  <a:latin typeface="Meiryo" charset="-128"/>
                  <a:ea typeface="Meiryo" charset="-128"/>
                  <a:cs typeface="Meiryo" charset="-128"/>
                  <a:sym typeface="Arial"/>
                </a:rPr>
                <a:t>楽団などを主催・参加する</a:t>
              </a:r>
              <a:endParaRPr sz="800" dirty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  <a:sym typeface="Arial"/>
              </a:endParaRPr>
            </a:p>
          </p:txBody>
        </p:sp>
        <p:sp>
          <p:nvSpPr>
            <p:cNvPr id="82" name="Google Shape;82;p8"/>
            <p:cNvSpPr txBox="1"/>
            <p:nvPr/>
          </p:nvSpPr>
          <p:spPr>
            <a:xfrm>
              <a:off x="5867962" y="2003775"/>
              <a:ext cx="2700850" cy="21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l" rtl="0">
                <a:lnSpc>
                  <a:spcPct val="12031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>
                  <a:solidFill>
                    <a:srgbClr val="000000"/>
                  </a:solidFill>
                  <a:latin typeface="Meiryo" charset="-128"/>
                  <a:ea typeface="Meiryo" charset="-128"/>
                  <a:cs typeface="Meiryo" charset="-128"/>
                  <a:sym typeface="Arial"/>
                </a:rPr>
                <a:t>ゲームを中心に、コンポーザーつながりで商品を購入する</a:t>
              </a:r>
              <a:endParaRPr sz="800" dirty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  <a:sym typeface="Arial"/>
              </a:endParaRPr>
            </a:p>
          </p:txBody>
        </p:sp>
        <p:sp>
          <p:nvSpPr>
            <p:cNvPr id="84" name="Google Shape;84;p8"/>
            <p:cNvSpPr txBox="1"/>
            <p:nvPr/>
          </p:nvSpPr>
          <p:spPr>
            <a:xfrm>
              <a:off x="6291284" y="1580425"/>
              <a:ext cx="1774825" cy="21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l" rtl="0">
                <a:lnSpc>
                  <a:spcPct val="12031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" dirty="0">
                  <a:solidFill>
                    <a:srgbClr val="000000"/>
                  </a:solidFill>
                  <a:latin typeface="Meiryo" charset="-128"/>
                  <a:ea typeface="Meiryo" charset="-128"/>
                  <a:cs typeface="Meiryo" charset="-128"/>
                  <a:sym typeface="Arial"/>
                </a:rPr>
                <a:t>ゲーム音楽コンサートなどに参加する</a:t>
              </a:r>
              <a:endParaRPr sz="800" dirty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  <a:sym typeface="Arial"/>
              </a:endParaRPr>
            </a:p>
          </p:txBody>
        </p:sp>
      </p:grpSp>
      <p:pic>
        <p:nvPicPr>
          <p:cNvPr id="85" name="Google Shape;85;p8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1005400" y="4053400"/>
            <a:ext cx="1587500" cy="33865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8"/>
          <p:cNvSpPr txBox="1"/>
          <p:nvPr/>
        </p:nvSpPr>
        <p:spPr>
          <a:xfrm>
            <a:off x="1123575" y="4120425"/>
            <a:ext cx="1429100" cy="279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197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solidFill>
                  <a:srgbClr val="80808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エントリーユーザー</a:t>
            </a:r>
            <a:endParaRPr sz="1000" dirty="0">
              <a:solidFill>
                <a:srgbClr val="808080"/>
              </a:solidFill>
              <a:latin typeface="Meiryo" charset="-128"/>
              <a:ea typeface="Meiryo" charset="-128"/>
              <a:cs typeface="Meiryo" charset="-128"/>
              <a:sym typeface="Arial"/>
            </a:endParaRPr>
          </a:p>
        </p:txBody>
      </p:sp>
      <p:pic>
        <p:nvPicPr>
          <p:cNvPr id="87" name="Google Shape;87;p8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2542100" y="3147475"/>
            <a:ext cx="1312325" cy="33865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8"/>
          <p:cNvSpPr txBox="1"/>
          <p:nvPr/>
        </p:nvSpPr>
        <p:spPr>
          <a:xfrm>
            <a:off x="2660275" y="3214500"/>
            <a:ext cx="1148625" cy="279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197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solidFill>
                  <a:srgbClr val="80808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ライト・リスナー</a:t>
            </a:r>
            <a:endParaRPr sz="1000" dirty="0">
              <a:solidFill>
                <a:srgbClr val="808080"/>
              </a:solidFill>
              <a:latin typeface="Meiryo" charset="-128"/>
              <a:ea typeface="Meiryo" charset="-128"/>
              <a:cs typeface="Meiryo" charset="-128"/>
              <a:sym typeface="Arial"/>
            </a:endParaRPr>
          </a:p>
        </p:txBody>
      </p:sp>
      <p:pic>
        <p:nvPicPr>
          <p:cNvPr id="89" name="Google Shape;89;p8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5518150" y="1018100"/>
            <a:ext cx="1037150" cy="33865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8"/>
          <p:cNvSpPr txBox="1"/>
          <p:nvPr/>
        </p:nvSpPr>
        <p:spPr>
          <a:xfrm>
            <a:off x="5636325" y="1085125"/>
            <a:ext cx="873475" cy="279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197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solidFill>
                  <a:srgbClr val="80808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コア・ファン</a:t>
            </a:r>
            <a:endParaRPr sz="1000" dirty="0">
              <a:solidFill>
                <a:srgbClr val="808080"/>
              </a:solidFill>
              <a:latin typeface="Meiryo" charset="-128"/>
              <a:ea typeface="Meiryo" charset="-128"/>
              <a:cs typeface="Meiryo" charset="-128"/>
              <a:sym typeface="Arial"/>
            </a:endParaRPr>
          </a:p>
        </p:txBody>
      </p:sp>
      <p:pic>
        <p:nvPicPr>
          <p:cNvPr id="91" name="Google Shape;91;p8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7016750" y="158725"/>
            <a:ext cx="2984500" cy="33865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8"/>
          <p:cNvSpPr txBox="1"/>
          <p:nvPr/>
        </p:nvSpPr>
        <p:spPr>
          <a:xfrm>
            <a:off x="7134925" y="225775"/>
            <a:ext cx="2824325" cy="279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197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solidFill>
                  <a:srgbClr val="80808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エヴァンジェリスト</a:t>
            </a:r>
            <a:r>
              <a:rPr lang="en-US" sz="800" dirty="0">
                <a:solidFill>
                  <a:srgbClr val="80808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あるいは</a:t>
            </a:r>
            <a:r>
              <a:rPr lang="en-US" sz="1000" dirty="0">
                <a:solidFill>
                  <a:srgbClr val="80808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自己表現者</a:t>
            </a:r>
            <a:endParaRPr sz="1000" dirty="0">
              <a:solidFill>
                <a:srgbClr val="808080"/>
              </a:solidFill>
              <a:latin typeface="Meiryo" charset="-128"/>
              <a:ea typeface="Meiryo" charset="-128"/>
              <a:cs typeface="Meiryo" charset="-128"/>
              <a:sym typeface="Arial"/>
            </a:endParaRPr>
          </a:p>
        </p:txBody>
      </p:sp>
      <p:pic>
        <p:nvPicPr>
          <p:cNvPr id="93" name="Google Shape;93;p8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3740150" y="2106075"/>
            <a:ext cx="1449900" cy="33865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8"/>
          <p:cNvSpPr txBox="1"/>
          <p:nvPr/>
        </p:nvSpPr>
        <p:spPr>
          <a:xfrm>
            <a:off x="3858325" y="2173100"/>
            <a:ext cx="1291500" cy="279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197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solidFill>
                  <a:srgbClr val="80808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ヘビー・ユーザー</a:t>
            </a:r>
            <a:endParaRPr sz="1000" dirty="0">
              <a:solidFill>
                <a:srgbClr val="808080"/>
              </a:solidFill>
              <a:latin typeface="Meiryo" charset="-128"/>
              <a:ea typeface="Meiryo" charset="-128"/>
              <a:cs typeface="Meiryo" charset="-128"/>
              <a:sym typeface="Arial"/>
            </a:endParaRPr>
          </a:p>
        </p:txBody>
      </p:sp>
      <p:sp>
        <p:nvSpPr>
          <p:cNvPr id="95" name="Google Shape;95;p8"/>
          <p:cNvSpPr txBox="1"/>
          <p:nvPr/>
        </p:nvSpPr>
        <p:spPr>
          <a:xfrm>
            <a:off x="440950" y="5046475"/>
            <a:ext cx="279025" cy="414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197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rgbClr val="3366FF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関心</a:t>
            </a:r>
            <a:endParaRPr sz="1100" dirty="0">
              <a:solidFill>
                <a:srgbClr val="3366FF"/>
              </a:solidFill>
              <a:latin typeface="Meiryo" charset="-128"/>
              <a:ea typeface="Meiryo" charset="-128"/>
              <a:cs typeface="Meiryo" charset="-128"/>
              <a:sym typeface="Arial"/>
            </a:endParaRPr>
          </a:p>
        </p:txBody>
      </p:sp>
      <p:sp>
        <p:nvSpPr>
          <p:cNvPr id="96" name="Google Shape;96;p8"/>
          <p:cNvSpPr txBox="1"/>
          <p:nvPr/>
        </p:nvSpPr>
        <p:spPr>
          <a:xfrm>
            <a:off x="440950" y="6231800"/>
            <a:ext cx="279025" cy="414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197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rgbClr val="3366FF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認知</a:t>
            </a:r>
            <a:endParaRPr sz="1100" dirty="0">
              <a:solidFill>
                <a:srgbClr val="3366FF"/>
              </a:solidFill>
              <a:latin typeface="Meiryo" charset="-128"/>
              <a:ea typeface="Meiryo" charset="-128"/>
              <a:cs typeface="Meiryo" charset="-128"/>
              <a:sym typeface="Arial"/>
            </a:endParaRPr>
          </a:p>
        </p:txBody>
      </p:sp>
      <p:sp>
        <p:nvSpPr>
          <p:cNvPr id="97" name="Google Shape;97;p8"/>
          <p:cNvSpPr txBox="1"/>
          <p:nvPr/>
        </p:nvSpPr>
        <p:spPr>
          <a:xfrm>
            <a:off x="440950" y="4030475"/>
            <a:ext cx="279025" cy="414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197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rgbClr val="3366FF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欲求</a:t>
            </a:r>
            <a:endParaRPr sz="1100" dirty="0">
              <a:solidFill>
                <a:srgbClr val="3366FF"/>
              </a:solidFill>
              <a:latin typeface="Meiryo" charset="-128"/>
              <a:ea typeface="Meiryo" charset="-128"/>
              <a:cs typeface="Meiryo" charset="-128"/>
              <a:sym typeface="Arial"/>
            </a:endParaRPr>
          </a:p>
        </p:txBody>
      </p:sp>
      <p:sp>
        <p:nvSpPr>
          <p:cNvPr id="98" name="Google Shape;98;p8"/>
          <p:cNvSpPr txBox="1"/>
          <p:nvPr/>
        </p:nvSpPr>
        <p:spPr>
          <a:xfrm>
            <a:off x="440950" y="2506475"/>
            <a:ext cx="279025" cy="414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197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rgbClr val="3366FF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収集</a:t>
            </a:r>
            <a:endParaRPr sz="1100" dirty="0">
              <a:solidFill>
                <a:srgbClr val="3366FF"/>
              </a:solidFill>
              <a:latin typeface="Meiryo" charset="-128"/>
              <a:ea typeface="Meiryo" charset="-128"/>
              <a:cs typeface="Meiryo" charset="-128"/>
              <a:sym typeface="Arial"/>
            </a:endParaRPr>
          </a:p>
        </p:txBody>
      </p:sp>
      <p:sp>
        <p:nvSpPr>
          <p:cNvPr id="99" name="Google Shape;99;p8"/>
          <p:cNvSpPr txBox="1"/>
          <p:nvPr/>
        </p:nvSpPr>
        <p:spPr>
          <a:xfrm>
            <a:off x="440950" y="813150"/>
            <a:ext cx="279025" cy="414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197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rgbClr val="3366FF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伝播</a:t>
            </a:r>
            <a:endParaRPr sz="1100" dirty="0">
              <a:solidFill>
                <a:srgbClr val="3366FF"/>
              </a:solidFill>
              <a:latin typeface="Meiryo" charset="-128"/>
              <a:ea typeface="Meiryo" charset="-128"/>
              <a:cs typeface="Meiryo" charset="-128"/>
              <a:sym typeface="Arial"/>
            </a:endParaRPr>
          </a:p>
        </p:txBody>
      </p:sp>
      <p:pic>
        <p:nvPicPr>
          <p:cNvPr id="100" name="Google Shape;100;p8"/>
          <p:cNvPicPr preferRelativeResize="0"/>
          <p:nvPr/>
        </p:nvPicPr>
        <p:blipFill>
          <a:blip r:embed="rId29">
            <a:alphaModFix/>
          </a:blip>
          <a:stretch>
            <a:fillRect/>
          </a:stretch>
        </p:blipFill>
        <p:spPr>
          <a:xfrm>
            <a:off x="491050" y="5503325"/>
            <a:ext cx="84650" cy="59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8"/>
          <p:cNvPicPr preferRelativeResize="0"/>
          <p:nvPr/>
        </p:nvPicPr>
        <p:blipFill>
          <a:blip r:embed="rId30">
            <a:alphaModFix/>
          </a:blip>
          <a:stretch>
            <a:fillRect/>
          </a:stretch>
        </p:blipFill>
        <p:spPr>
          <a:xfrm>
            <a:off x="491050" y="4487325"/>
            <a:ext cx="84650" cy="423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8"/>
          <p:cNvPicPr preferRelativeResize="0"/>
          <p:nvPr/>
        </p:nvPicPr>
        <p:blipFill>
          <a:blip r:embed="rId31">
            <a:alphaModFix/>
          </a:blip>
          <a:stretch>
            <a:fillRect/>
          </a:stretch>
        </p:blipFill>
        <p:spPr>
          <a:xfrm>
            <a:off x="491050" y="2963325"/>
            <a:ext cx="84650" cy="931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8"/>
          <p:cNvPicPr preferRelativeResize="0"/>
          <p:nvPr/>
        </p:nvPicPr>
        <p:blipFill>
          <a:blip r:embed="rId32">
            <a:alphaModFix/>
          </a:blip>
          <a:stretch>
            <a:fillRect/>
          </a:stretch>
        </p:blipFill>
        <p:spPr>
          <a:xfrm>
            <a:off x="491050" y="1269975"/>
            <a:ext cx="84650" cy="1015975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8"/>
          <p:cNvSpPr txBox="1"/>
          <p:nvPr/>
        </p:nvSpPr>
        <p:spPr>
          <a:xfrm>
            <a:off x="948950" y="474474"/>
            <a:ext cx="243750" cy="103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203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>
                <a:solidFill>
                  <a:srgbClr val="3366FF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消費行動</a:t>
            </a:r>
            <a:endParaRPr sz="1050" dirty="0">
              <a:solidFill>
                <a:srgbClr val="3366FF"/>
              </a:solidFill>
              <a:latin typeface="Meiryo" charset="-128"/>
              <a:ea typeface="Meiryo" charset="-128"/>
              <a:cs typeface="Meiryo" charset="-128"/>
              <a:sym typeface="Arial"/>
            </a:endParaRPr>
          </a:p>
        </p:txBody>
      </p:sp>
      <p:pic>
        <p:nvPicPr>
          <p:cNvPr id="105" name="Google Shape;105;p8"/>
          <p:cNvPicPr preferRelativeResize="0"/>
          <p:nvPr/>
        </p:nvPicPr>
        <p:blipFill>
          <a:blip r:embed="rId33">
            <a:alphaModFix/>
          </a:blip>
          <a:stretch>
            <a:fillRect/>
          </a:stretch>
        </p:blipFill>
        <p:spPr>
          <a:xfrm>
            <a:off x="0" y="0"/>
            <a:ext cx="5683250" cy="317475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8"/>
          <p:cNvSpPr txBox="1"/>
          <p:nvPr/>
        </p:nvSpPr>
        <p:spPr>
          <a:xfrm>
            <a:off x="107575" y="56424"/>
            <a:ext cx="6376825" cy="297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203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「ゲーム音楽ファンはどのようにして生まれるのか」 by ozakikazuyuki 2011/4/5 ver.0.5</a:t>
            </a:r>
            <a:endParaRPr sz="1000" dirty="0">
              <a:solidFill>
                <a:srgbClr val="000000"/>
              </a:solidFill>
              <a:latin typeface="Meiryo" charset="-128"/>
              <a:ea typeface="Meiryo" charset="-128"/>
              <a:cs typeface="Meiryo" charset="-128"/>
              <a:sym typeface="Arial"/>
            </a:endParaRPr>
          </a:p>
        </p:txBody>
      </p:sp>
      <p:pic>
        <p:nvPicPr>
          <p:cNvPr id="107" name="Google Shape;107;p8"/>
          <p:cNvPicPr preferRelativeResize="0"/>
          <p:nvPr/>
        </p:nvPicPr>
        <p:blipFill>
          <a:blip r:embed="rId34">
            <a:alphaModFix/>
          </a:blip>
          <a:stretch>
            <a:fillRect/>
          </a:stretch>
        </p:blipFill>
        <p:spPr>
          <a:xfrm>
            <a:off x="1428750" y="751400"/>
            <a:ext cx="1942347" cy="243425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8"/>
          <p:cNvSpPr txBox="1"/>
          <p:nvPr/>
        </p:nvSpPr>
        <p:spPr>
          <a:xfrm>
            <a:off x="1546925" y="775050"/>
            <a:ext cx="1824172" cy="2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203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ユーザーの心理変化｜潜在市場</a:t>
            </a:r>
            <a:endParaRPr sz="900" dirty="0">
              <a:solidFill>
                <a:srgbClr val="000000"/>
              </a:solidFill>
              <a:latin typeface="Meiryo" charset="-128"/>
              <a:ea typeface="Meiryo" charset="-128"/>
              <a:cs typeface="Meiryo" charset="-128"/>
              <a:sym typeface="Arial"/>
            </a:endParaRPr>
          </a:p>
        </p:txBody>
      </p:sp>
      <p:pic>
        <p:nvPicPr>
          <p:cNvPr id="109" name="Google Shape;109;p8"/>
          <p:cNvPicPr preferRelativeResize="0"/>
          <p:nvPr/>
        </p:nvPicPr>
        <p:blipFill>
          <a:blip r:embed="rId35">
            <a:alphaModFix/>
          </a:blip>
          <a:stretch>
            <a:fillRect/>
          </a:stretch>
        </p:blipFill>
        <p:spPr>
          <a:xfrm>
            <a:off x="1428750" y="1090075"/>
            <a:ext cx="1942347" cy="243425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8"/>
          <p:cNvSpPr txBox="1"/>
          <p:nvPr/>
        </p:nvSpPr>
        <p:spPr>
          <a:xfrm>
            <a:off x="1546925" y="1119000"/>
            <a:ext cx="1824172" cy="2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203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ユーザーの消費行動｜顕在市場</a:t>
            </a:r>
            <a:endParaRPr sz="900" dirty="0">
              <a:solidFill>
                <a:srgbClr val="000000"/>
              </a:solidFill>
              <a:latin typeface="Meiryo" charset="-128"/>
              <a:ea typeface="Meiryo" charset="-128"/>
              <a:cs typeface="Meiryo" charset="-128"/>
              <a:sym typeface="Arial"/>
            </a:endParaRPr>
          </a:p>
        </p:txBody>
      </p:sp>
      <p:pic>
        <p:nvPicPr>
          <p:cNvPr id="111" name="Google Shape;111;p8"/>
          <p:cNvPicPr preferRelativeResize="0"/>
          <p:nvPr/>
        </p:nvPicPr>
        <p:blipFill>
          <a:blip r:embed="rId36">
            <a:alphaModFix/>
          </a:blip>
          <a:stretch>
            <a:fillRect/>
          </a:stretch>
        </p:blipFill>
        <p:spPr>
          <a:xfrm>
            <a:off x="1312325" y="497400"/>
            <a:ext cx="433900" cy="24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8"/>
          <p:cNvSpPr txBox="1"/>
          <p:nvPr/>
        </p:nvSpPr>
        <p:spPr>
          <a:xfrm>
            <a:off x="1414625" y="553850"/>
            <a:ext cx="741150" cy="21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203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00" dirty="0" smtClean="0">
                <a:solidFill>
                  <a:srgbClr val="808080"/>
                </a:solidFill>
                <a:latin typeface="Meiryo" charset="-128"/>
                <a:ea typeface="Meiryo" charset="-128"/>
                <a:cs typeface="Meiryo" charset="-128"/>
              </a:rPr>
              <a:t>凡例</a:t>
            </a:r>
            <a:endParaRPr sz="1000" dirty="0">
              <a:solidFill>
                <a:srgbClr val="808080"/>
              </a:solidFill>
              <a:latin typeface="Meiryo" charset="-128"/>
              <a:ea typeface="Meiryo" charset="-128"/>
              <a:cs typeface="Meiryo" charset="-128"/>
              <a:sym typeface="Arial"/>
            </a:endParaRPr>
          </a:p>
        </p:txBody>
      </p:sp>
      <p:pic>
        <p:nvPicPr>
          <p:cNvPr id="113" name="Google Shape;113;p8"/>
          <p:cNvPicPr preferRelativeResize="0"/>
          <p:nvPr/>
        </p:nvPicPr>
        <p:blipFill>
          <a:blip r:embed="rId37">
            <a:alphaModFix/>
          </a:blip>
          <a:stretch>
            <a:fillRect/>
          </a:stretch>
        </p:blipFill>
        <p:spPr>
          <a:xfrm>
            <a:off x="2441333" y="6836825"/>
            <a:ext cx="1978267" cy="314649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8"/>
          <p:cNvSpPr txBox="1"/>
          <p:nvPr/>
        </p:nvSpPr>
        <p:spPr>
          <a:xfrm>
            <a:off x="2456133" y="6865750"/>
            <a:ext cx="2175614" cy="21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203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900" dirty="0" smtClean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「この</a:t>
            </a:r>
            <a:r>
              <a:rPr lang="en-US" sz="900" dirty="0" smtClean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ゲームの音楽って</a:t>
            </a:r>
            <a:r>
              <a:rPr lang="en-US" sz="900" dirty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、</a:t>
            </a:r>
            <a:r>
              <a:rPr lang="en-US" sz="900" dirty="0" smtClean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いいね</a:t>
            </a:r>
            <a:r>
              <a:rPr lang="ja-JP" altLang="en-US" sz="900" dirty="0" smtClean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」</a:t>
            </a:r>
            <a:endParaRPr sz="900" dirty="0">
              <a:solidFill>
                <a:srgbClr val="000000"/>
              </a:solidFill>
              <a:latin typeface="Meiryo" charset="-128"/>
              <a:ea typeface="Meiryo" charset="-128"/>
              <a:cs typeface="Meiryo" charset="-128"/>
              <a:sym typeface="Arial"/>
            </a:endParaRPr>
          </a:p>
        </p:txBody>
      </p:sp>
      <p:pic>
        <p:nvPicPr>
          <p:cNvPr id="115" name="Google Shape;115;p8"/>
          <p:cNvPicPr preferRelativeResize="0"/>
          <p:nvPr/>
        </p:nvPicPr>
        <p:blipFill>
          <a:blip r:embed="rId38">
            <a:alphaModFix/>
          </a:blip>
          <a:stretch>
            <a:fillRect/>
          </a:stretch>
        </p:blipFill>
        <p:spPr>
          <a:xfrm>
            <a:off x="4754999" y="6836825"/>
            <a:ext cx="2550575" cy="31465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8"/>
          <p:cNvSpPr txBox="1"/>
          <p:nvPr/>
        </p:nvSpPr>
        <p:spPr>
          <a:xfrm>
            <a:off x="4755335" y="6891150"/>
            <a:ext cx="2745600" cy="208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203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 smtClean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「</a:t>
            </a:r>
            <a:r>
              <a:rPr lang="ja-JP" altLang="en-US" sz="900" dirty="0" smtClean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この作曲家</a:t>
            </a:r>
            <a:r>
              <a:rPr lang="en-US" sz="900" dirty="0" smtClean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さんの音楽って</a:t>
            </a:r>
            <a:r>
              <a:rPr lang="en-US" sz="900" dirty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、</a:t>
            </a:r>
            <a:r>
              <a:rPr lang="en-US" sz="900" dirty="0" smtClean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いい</a:t>
            </a:r>
            <a:r>
              <a:rPr lang="ja-JP" altLang="en-US" sz="900" dirty="0" smtClean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ね</a:t>
            </a:r>
            <a:r>
              <a:rPr lang="en-US" sz="900" dirty="0" smtClean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」</a:t>
            </a:r>
            <a:endParaRPr sz="900" dirty="0">
              <a:solidFill>
                <a:srgbClr val="000000"/>
              </a:solidFill>
              <a:latin typeface="Meiryo" charset="-128"/>
              <a:ea typeface="Meiryo" charset="-128"/>
              <a:cs typeface="Meiryo" charset="-128"/>
              <a:sym typeface="Arial"/>
            </a:endParaRPr>
          </a:p>
        </p:txBody>
      </p:sp>
      <p:pic>
        <p:nvPicPr>
          <p:cNvPr id="117" name="Google Shape;117;p8"/>
          <p:cNvPicPr preferRelativeResize="0"/>
          <p:nvPr/>
        </p:nvPicPr>
        <p:blipFill>
          <a:blip r:embed="rId39">
            <a:alphaModFix/>
          </a:blip>
          <a:stretch>
            <a:fillRect/>
          </a:stretch>
        </p:blipFill>
        <p:spPr>
          <a:xfrm>
            <a:off x="1354649" y="6948999"/>
            <a:ext cx="1086683" cy="1086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8"/>
          <p:cNvPicPr preferRelativeResize="0"/>
          <p:nvPr/>
        </p:nvPicPr>
        <p:blipFill>
          <a:blip r:embed="rId40">
            <a:alphaModFix/>
          </a:blip>
          <a:stretch>
            <a:fillRect/>
          </a:stretch>
        </p:blipFill>
        <p:spPr>
          <a:xfrm>
            <a:off x="7307775" y="6960998"/>
            <a:ext cx="254000" cy="84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8"/>
          <p:cNvPicPr preferRelativeResize="0"/>
          <p:nvPr/>
        </p:nvPicPr>
        <p:blipFill>
          <a:blip r:embed="rId41">
            <a:alphaModFix/>
          </a:blip>
          <a:stretch>
            <a:fillRect/>
          </a:stretch>
        </p:blipFill>
        <p:spPr>
          <a:xfrm>
            <a:off x="7690375" y="6836825"/>
            <a:ext cx="1822450" cy="320895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8"/>
          <p:cNvSpPr txBox="1"/>
          <p:nvPr/>
        </p:nvSpPr>
        <p:spPr>
          <a:xfrm>
            <a:off x="7690375" y="6878450"/>
            <a:ext cx="1926500" cy="273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203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「この感動をもっと広めたいね」</a:t>
            </a:r>
            <a:endParaRPr sz="900" dirty="0">
              <a:solidFill>
                <a:srgbClr val="000000"/>
              </a:solidFill>
              <a:latin typeface="Meiryo" charset="-128"/>
              <a:ea typeface="Meiryo" charset="-128"/>
              <a:cs typeface="Meiryo" charset="-128"/>
              <a:sym typeface="Arial"/>
            </a:endParaRPr>
          </a:p>
        </p:txBody>
      </p:sp>
      <p:pic>
        <p:nvPicPr>
          <p:cNvPr id="122" name="Google Shape;122;p8"/>
          <p:cNvPicPr preferRelativeResize="0"/>
          <p:nvPr/>
        </p:nvPicPr>
        <p:blipFill>
          <a:blip r:embed="rId42">
            <a:alphaModFix/>
          </a:blip>
          <a:stretch>
            <a:fillRect/>
          </a:stretch>
        </p:blipFill>
        <p:spPr>
          <a:xfrm>
            <a:off x="6350000" y="5249325"/>
            <a:ext cx="1788575" cy="613825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8"/>
          <p:cNvSpPr txBox="1"/>
          <p:nvPr/>
        </p:nvSpPr>
        <p:spPr>
          <a:xfrm>
            <a:off x="6452300" y="5300475"/>
            <a:ext cx="1947500" cy="745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dirty="0">
                <a:solidFill>
                  <a:srgbClr val="00660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段階①</a:t>
            </a:r>
            <a:endParaRPr sz="1050" dirty="0">
              <a:solidFill>
                <a:srgbClr val="006600"/>
              </a:solidFill>
              <a:latin typeface="Meiryo" charset="-128"/>
              <a:ea typeface="Meiryo" charset="-128"/>
              <a:cs typeface="Meiryo" charset="-128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dirty="0">
                <a:solidFill>
                  <a:srgbClr val="00660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表面的に接している</a:t>
            </a:r>
            <a:endParaRPr sz="1050" dirty="0">
              <a:solidFill>
                <a:srgbClr val="006600"/>
              </a:solidFill>
              <a:latin typeface="Meiryo" charset="-128"/>
              <a:ea typeface="Meiryo" charset="-128"/>
              <a:cs typeface="Meiryo" charset="-128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dirty="0">
                <a:solidFill>
                  <a:srgbClr val="00660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ゲーム音楽の良さに気づく</a:t>
            </a:r>
            <a:endParaRPr sz="1050" dirty="0">
              <a:solidFill>
                <a:srgbClr val="006600"/>
              </a:solidFill>
              <a:latin typeface="Meiryo" charset="-128"/>
              <a:ea typeface="Meiryo" charset="-128"/>
              <a:cs typeface="Meiryo" charset="-128"/>
              <a:sym typeface="Arial"/>
            </a:endParaRPr>
          </a:p>
        </p:txBody>
      </p:sp>
      <p:sp>
        <p:nvSpPr>
          <p:cNvPr id="124" name="Google Shape;124;p8"/>
          <p:cNvSpPr txBox="1"/>
          <p:nvPr/>
        </p:nvSpPr>
        <p:spPr>
          <a:xfrm>
            <a:off x="8060949" y="3437800"/>
            <a:ext cx="2144707" cy="745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dirty="0">
                <a:solidFill>
                  <a:srgbClr val="00660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段階②</a:t>
            </a:r>
            <a:endParaRPr sz="1050" dirty="0">
              <a:solidFill>
                <a:srgbClr val="006600"/>
              </a:solidFill>
              <a:latin typeface="Meiryo" charset="-128"/>
              <a:ea typeface="Meiryo" charset="-128"/>
              <a:cs typeface="Meiryo" charset="-128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dirty="0">
                <a:solidFill>
                  <a:srgbClr val="00660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裏側にいるコンポーザーや</a:t>
            </a:r>
            <a:endParaRPr sz="1050" dirty="0">
              <a:solidFill>
                <a:srgbClr val="006600"/>
              </a:solidFill>
              <a:latin typeface="Meiryo" charset="-128"/>
              <a:ea typeface="Meiryo" charset="-128"/>
              <a:cs typeface="Meiryo" charset="-128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dirty="0">
                <a:solidFill>
                  <a:srgbClr val="00660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クリエーターによる差に気づく</a:t>
            </a:r>
            <a:endParaRPr sz="1050" dirty="0">
              <a:solidFill>
                <a:srgbClr val="006600"/>
              </a:solidFill>
              <a:latin typeface="Meiryo" charset="-128"/>
              <a:ea typeface="Meiryo" charset="-128"/>
              <a:cs typeface="Meiryo" charset="-128"/>
              <a:sym typeface="Arial"/>
            </a:endParaRPr>
          </a:p>
        </p:txBody>
      </p:sp>
      <p:sp>
        <p:nvSpPr>
          <p:cNvPr id="125" name="Google Shape;125;p8"/>
          <p:cNvSpPr txBox="1"/>
          <p:nvPr/>
        </p:nvSpPr>
        <p:spPr>
          <a:xfrm>
            <a:off x="8951725" y="1490475"/>
            <a:ext cx="1436846" cy="961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dirty="0">
                <a:solidFill>
                  <a:srgbClr val="00660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段階③</a:t>
            </a:r>
            <a:endParaRPr sz="1050" dirty="0">
              <a:solidFill>
                <a:srgbClr val="006600"/>
              </a:solidFill>
              <a:latin typeface="Meiryo" charset="-128"/>
              <a:ea typeface="Meiryo" charset="-128"/>
              <a:cs typeface="Meiryo" charset="-128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dirty="0">
                <a:solidFill>
                  <a:srgbClr val="00660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想いを共有したい、</a:t>
            </a:r>
            <a:endParaRPr sz="1050" dirty="0">
              <a:solidFill>
                <a:srgbClr val="006600"/>
              </a:solidFill>
              <a:latin typeface="Meiryo" charset="-128"/>
              <a:ea typeface="Meiryo" charset="-128"/>
              <a:cs typeface="Meiryo" charset="-128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dirty="0">
                <a:solidFill>
                  <a:srgbClr val="00660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自ら表現したいと</a:t>
            </a:r>
            <a:endParaRPr sz="1050" dirty="0">
              <a:solidFill>
                <a:srgbClr val="006600"/>
              </a:solidFill>
              <a:latin typeface="Meiryo" charset="-128"/>
              <a:ea typeface="Meiryo" charset="-128"/>
              <a:cs typeface="Meiryo" charset="-128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dirty="0">
                <a:solidFill>
                  <a:srgbClr val="006600"/>
                </a:solidFill>
                <a:latin typeface="Meiryo" charset="-128"/>
                <a:ea typeface="Meiryo" charset="-128"/>
                <a:cs typeface="Meiryo" charset="-128"/>
                <a:sym typeface="Arial"/>
              </a:rPr>
              <a:t>思うようになる</a:t>
            </a:r>
            <a:endParaRPr sz="1050" dirty="0">
              <a:solidFill>
                <a:srgbClr val="006600"/>
              </a:solidFill>
              <a:latin typeface="Meiryo" charset="-128"/>
              <a:ea typeface="Meiryo" charset="-128"/>
              <a:cs typeface="Meiryo" charset="-128"/>
              <a:sym typeface="Arial"/>
            </a:endParaRPr>
          </a:p>
        </p:txBody>
      </p:sp>
      <p:pic>
        <p:nvPicPr>
          <p:cNvPr id="126" name="Google Shape;126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70075" y="4561400"/>
            <a:ext cx="190500" cy="205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19;p8"/>
          <p:cNvPicPr preferRelativeResize="0"/>
          <p:nvPr/>
        </p:nvPicPr>
        <p:blipFill>
          <a:blip r:embed="rId40">
            <a:alphaModFix/>
          </a:blip>
          <a:stretch>
            <a:fillRect/>
          </a:stretch>
        </p:blipFill>
        <p:spPr>
          <a:xfrm>
            <a:off x="4434400" y="6935223"/>
            <a:ext cx="254000" cy="84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blank">
      <a:dk1>
        <a:srgbClr val="000000"/>
      </a:dk1>
      <a:lt1>
        <a:srgbClr val="FFFFFF"/>
      </a:lt1>
      <a:dk2>
        <a:srgbClr val="073763"/>
      </a:dk2>
      <a:lt2>
        <a:srgbClr val="CFE2F3"/>
      </a:lt2>
      <a:accent1>
        <a:srgbClr val="404040"/>
      </a:accent1>
      <a:accent2>
        <a:srgbClr val="808080"/>
      </a:accent2>
      <a:accent3>
        <a:srgbClr val="C0C0C0"/>
      </a:accent3>
      <a:accent4>
        <a:srgbClr val="396187"/>
      </a:accent4>
      <a:accent5>
        <a:srgbClr val="6B8CAB"/>
      </a:accent5>
      <a:accent6>
        <a:srgbClr val="9DB7CF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195</Words>
  <Application>Microsoft Macintosh PowerPoint</Application>
  <PresentationFormat>Custom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Meiryo</vt:lpstr>
      <vt:lpstr>Arial</vt:lpstr>
      <vt:lpstr>Custom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ozaki,kazuyuki</cp:lastModifiedBy>
  <cp:revision>5</cp:revision>
  <dcterms:modified xsi:type="dcterms:W3CDTF">2019-08-07T04:20:59Z</dcterms:modified>
</cp:coreProperties>
</file>